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64" r:id="rId4"/>
    <p:sldId id="265" r:id="rId5"/>
    <p:sldId id="266" r:id="rId6"/>
    <p:sldId id="267" r:id="rId7"/>
    <p:sldId id="274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45ABC-DD1D-4671-93EC-4F6D9F3682E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50EC-6DF0-4E4D-B9D4-43355842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5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9288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 двух выпускниках Царскосельского </a:t>
            </a:r>
            <a:r>
              <a:rPr lang="ru-RU" sz="5400" i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лицея</a:t>
            </a:r>
            <a:endParaRPr lang="ru-RU" sz="5400" i="1" dirty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01008"/>
            <a:ext cx="3350176" cy="3142702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Авторы работы</a:t>
            </a:r>
          </a:p>
          <a:p>
            <a:pPr algn="r"/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Каренда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Д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Бычков 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Клещенок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С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Брюханов П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Догарь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Дьякова 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rtinanazakaz.ru/wp-content/gallery/katalog-muzhskoj-klassicheskij/126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4" y="980728"/>
            <a:ext cx="3096344" cy="37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4523/17851200.15c/0_6b14d_98d6b4a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4051"/>
            <a:ext cx="2877699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434785" y="5013176"/>
            <a:ext cx="2592288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Автор</a:t>
            </a:r>
          </a:p>
          <a:p>
            <a:pPr algn="ctr"/>
            <a:r>
              <a:rPr lang="ru-RU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И.Н.Крамской</a:t>
            </a: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6150" y="5013176"/>
            <a:ext cx="2592288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Автор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О. А. Кипренский</a:t>
            </a: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365250"/>
            <a:ext cx="666908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5" y="116632"/>
            <a:ext cx="25003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23292"/>
            <a:ext cx="24876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>
            <a:spLocks noGrp="1"/>
          </p:cNvSpPr>
          <p:nvPr>
            <p:ph type="body" idx="1"/>
          </p:nvPr>
        </p:nvSpPr>
        <p:spPr>
          <a:xfrm>
            <a:off x="6098667" y="5905632"/>
            <a:ext cx="2617130" cy="66247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М. Е. Салтыков-Щедрин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Текст 4"/>
          <p:cNvSpPr>
            <a:spLocks noGrp="1"/>
          </p:cNvSpPr>
          <p:nvPr>
            <p:ph type="body" idx="1"/>
          </p:nvPr>
        </p:nvSpPr>
        <p:spPr>
          <a:xfrm>
            <a:off x="506081" y="2359132"/>
            <a:ext cx="2314600" cy="47053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А. С. </a:t>
            </a:r>
            <a:r>
              <a:rPr lang="ru-RU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Пушкин</a:t>
            </a:r>
            <a:endParaRPr lang="ru-RU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436096" y="6021288"/>
            <a:ext cx="3355856" cy="64814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Мама </a:t>
            </a:r>
            <a:r>
              <a:rPr lang="ru-RU" sz="1800" dirty="0" smtClean="0"/>
              <a:t>М.Е </a:t>
            </a:r>
            <a:r>
              <a:rPr lang="ru-RU" sz="1800" dirty="0" smtClean="0"/>
              <a:t>Салтыкова-Щедрина</a:t>
            </a:r>
            <a:endParaRPr lang="ru-RU" sz="1800" dirty="0"/>
          </a:p>
        </p:txBody>
      </p:sp>
      <p:pic>
        <p:nvPicPr>
          <p:cNvPr id="7" name="Содержимое 8" descr="старшая сестра пушкин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2160239" cy="2477074"/>
          </a:xfrm>
        </p:spPr>
      </p:pic>
      <p:pic>
        <p:nvPicPr>
          <p:cNvPr id="8" name="Содержимое 7" descr="мать салтыкова щедри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84168" y="3781348"/>
            <a:ext cx="2153154" cy="2287726"/>
          </a:xfrm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67544" y="5877272"/>
            <a:ext cx="3456384" cy="648146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/>
              <a:t>Сестра А.С. Пушкина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85" y="764703"/>
            <a:ext cx="2051018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half" idx="3"/>
          </p:nvPr>
        </p:nvSpPr>
        <p:spPr>
          <a:xfrm>
            <a:off x="5399566" y="3087219"/>
            <a:ext cx="3355856" cy="48579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Мама А. С. Пушкина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3"/>
            <a:ext cx="1251875" cy="20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7544" y="2924944"/>
            <a:ext cx="3456384" cy="64814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/>
              <a:t>Сестра М. Е. Салтыкова-Щедрина </a:t>
            </a:r>
            <a:endParaRPr lang="ru-RU" sz="1800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347864" y="4359154"/>
            <a:ext cx="2304256" cy="1152128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Ольга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47864" y="1340767"/>
            <a:ext cx="2304256" cy="1152128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Надежда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4545"/>
            <a:ext cx="2826081" cy="369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5003"/>
            <a:ext cx="3302535" cy="330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3648848" y="2573423"/>
            <a:ext cx="2304256" cy="1152128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Арина</a:t>
            </a:r>
            <a:endParaRPr lang="ru-RU" dirty="0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217616" y="4572768"/>
            <a:ext cx="3456384" cy="648146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Няня А. С. Пушкина 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724128" y="4725168"/>
            <a:ext cx="3096344" cy="648146"/>
          </a:xfrm>
          <a:prstGeom prst="rect">
            <a:avLst/>
          </a:prstGeom>
        </p:spPr>
        <p:txBody>
          <a:bodyPr vert="horz" lIns="146304" tIns="91440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3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Арина Головлева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(театральная постановка) 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317"/>
            <a:ext cx="39950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900igr.net/datai/literatura/Dikij-pomeschik/0002-003-Vpervye-skazka-byla-opublikovana-v-1869-godu-v-zhurnale-Otechestvenn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069">
            <a:off x="3081843" y="808007"/>
            <a:ext cx="5740404" cy="46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literatura/SCHedrin-pisatel/0005-004-Sluzh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4674"/>
            <a:ext cx="30220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raledu.ru/files/images/Pushk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879"/>
            <a:ext cx="4233242" cy="42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rg.ru/img/content/49/29/81/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42" y="825526"/>
            <a:ext cx="3240360" cy="47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47864" y="5805264"/>
            <a:ext cx="2592288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В. Г. Белинский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365104"/>
            <a:ext cx="3888432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Улица </a:t>
            </a:r>
            <a:r>
              <a:rPr lang="ru-RU" dirty="0" smtClean="0"/>
              <a:t>Пушкина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20072" y="2132856"/>
            <a:ext cx="3456384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Улица</a:t>
            </a:r>
            <a:r>
              <a:rPr lang="ru-RU" sz="1800" dirty="0" smtClean="0"/>
              <a:t> </a:t>
            </a:r>
            <a:r>
              <a:rPr lang="ru-RU" sz="1800" dirty="0" smtClean="0"/>
              <a:t>Салтыкова - </a:t>
            </a:r>
            <a:r>
              <a:rPr lang="ru-RU" sz="1800" dirty="0" smtClean="0"/>
              <a:t>Щедрина</a:t>
            </a:r>
            <a:endParaRPr lang="ru-RU" sz="1800" dirty="0"/>
          </a:p>
        </p:txBody>
      </p:sp>
      <p:pic>
        <p:nvPicPr>
          <p:cNvPr id="7" name="Содержимое 6" descr="улица им пушкин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885313" cy="3672408"/>
          </a:xfrm>
        </p:spPr>
      </p:pic>
      <p:pic>
        <p:nvPicPr>
          <p:cNvPr id="8" name="Содержимое 7" descr="улица в честь салтыкова щедри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14954"/>
            <a:ext cx="4467819" cy="3350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-maps.yandex.ru/1.x/?lang=ru-RU&amp;spn=0.017939,0.005301&amp;l=map&amp;size=350,300&amp;lg=0&amp;key=AE_AjkgBAAAAVhRKNwIAC8tjU2RrhP-ZqBu8wUeLshaL0DUAAAAAAAAAAABvwCsB0jR6VKSmbT2ZrfeIDgc8bg==&amp;ls=1&amp;app=pt&amp;pl=c:00000055,30.302073,59.935496,30.296059,59.933696,30.291668,59.932383~c:00000055,30.291434,59.932305,30.28802,59.931331,30.284134,59.930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11859" cy="42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59" y="3501008"/>
            <a:ext cx="3858020" cy="289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6" y="2780928"/>
            <a:ext cx="2592288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Улица Галерная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339</TotalTime>
  <Words>90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О двух выпускниках Царскосельского лицея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между Пушкиным и Салтыковым-Щедриным.</dc:title>
  <cp:lastModifiedBy>1</cp:lastModifiedBy>
  <cp:revision>33</cp:revision>
  <dcterms:modified xsi:type="dcterms:W3CDTF">2012-12-15T10:35:09Z</dcterms:modified>
</cp:coreProperties>
</file>